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62" autoAdjust="0"/>
    <p:restoredTop sz="94660"/>
  </p:normalViewPr>
  <p:slideViewPr>
    <p:cSldViewPr snapToGrid="0">
      <p:cViewPr varScale="1">
        <p:scale>
          <a:sx n="81" d="100"/>
          <a:sy n="81" d="100"/>
        </p:scale>
        <p:origin x="91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BB5C25-5FE1-1ECE-ACCE-F3F01FED47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DFCE95-0DE8-2499-39B2-F6AD36FBB8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EDE32C-8580-81E3-2B42-35E63E973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AF562B-A4CF-91CD-9DBA-453015FCE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AF518A-8121-C2EA-0A79-F000DD1DA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092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337BC0-C88A-7AC1-7019-E9C9357D0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596D2D-ABB3-386D-C112-4D3FF14AB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AD7EC9-D33D-D950-05AF-5C560528D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563BCD-F324-D138-08F9-86E5C80E2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11D0B8-708C-5CC0-109C-F6440566E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977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F35F53F-077F-D843-579F-20D5E727D2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8E946A-2A56-CAB7-FDAB-E73F752681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393B07-688B-D4D7-AF97-AF6DA644E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EED4AB-EC9D-6508-A070-FB486A35A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8FCAD0-5F7C-2B6B-811F-31FF7B500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145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F799A3-EE92-0671-2671-922D47B0E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ABFDF2-2594-63F5-8B84-BC53B08EE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1304F0-3126-6C0E-50C7-37C869D94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492539-11B9-22BF-1516-EB7C3B47E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83EFCD-C706-F23A-9A5A-B42F9D5F3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18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C61295-F343-C811-5B06-6D7CF446E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C9586B-1933-0BA7-FC76-4DFDA39CC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6A1DAA-CA4C-2735-BF56-619B31F8B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5A8ABF-D44A-018D-0376-9990B9E70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C90DFE-BA50-CB57-96A8-8761B7BAF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5553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B9DCE-7887-96C2-7869-9A0889FB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BF282F-53E4-8701-9FAB-FAE429CA94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DAC81F-0DB1-472D-CA12-1C4F1D47C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691B07-82D4-1942-0472-631E65B79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5B0309-1042-E7CC-F168-BD87D0DA5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4C64C9-400B-212C-B77C-31E5D3545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418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5A9BE8-35E7-B36F-6BC7-7ED54B01D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E29E07-13C5-D170-0435-0D6EDFED2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F9737C-D328-6528-3F01-C7D596E350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A36BB7-8081-1CC3-3118-68CD14B03F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932E505-DFA8-853E-351D-158D370EA8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E2DBDA9-262E-A1DA-4C32-E6773D838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8F3A7A1-C7DB-EE4D-8044-D3713237A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FE6248E-18ED-2537-022E-FE22085B1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37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C04C5D-1CF7-EA2B-36BA-A34D7A21E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8836E8-AFD5-D532-DCD1-500333C8C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EF5A17-056A-0DD0-8BDE-A906648F2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83B6C48-7749-5F20-D592-AB4C47E48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706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2A48FAC-D585-E9DD-968A-5B8A4F59B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ACB8CA7-49B7-B37A-08C7-C9AF43916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DAB51F-8335-DB18-90C5-C1D3EDDA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60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16A5E0-9724-5A0D-CA90-CE579646D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03F9A6-683E-6091-6F0E-A4702A086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79698A-9305-0515-09BF-04425623FC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88F1C1-F99B-1603-540D-F544CD741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5634D4-0FFE-D9B6-B0D2-6079BB44C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CC9A46-E27B-4098-6A6C-8523AB73F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265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2CC682-C8A4-78B0-FAEA-E0C64E5E7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136B51-8F42-9F69-E72F-FF21419F79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4050CE-72CF-CCA8-8148-06426B6CA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161648-38CA-FA5E-8BA5-4EE2F957D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5649FE-CFA5-BF26-054F-8194CA7BE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40FA63-E196-0013-84CE-7FF8B24E4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947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3AD8710-EC66-1BFD-AD67-46FA92C40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640234-27AD-1A6A-D42D-0AB0F49CD3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8714DA-5E40-4211-FC45-503AC37626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162430-B0C7-40DC-93DF-C1CF59D6AE34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148388-AB46-D0E4-D453-BBA06AC863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4867EE-820A-1527-76D0-C9518C0C35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3512E2-42D0-4B81-A15B-D65F54504E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677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CB8842-526E-4006-2DAB-4F679E673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54731" y1="35443" x2="54731" y2="35443"/>
                        <a14:foregroundMark x1="76623" y1="50090" x2="76623" y2="500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6990" y="991290"/>
            <a:ext cx="5157970" cy="558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96DD9FC-0F0F-2649-7B9A-1463B1BFE8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71003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dirty="0"/>
              <a:t>Vision Modeling Lab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sz="2700" dirty="0"/>
              <a:t>과제수행 </a:t>
            </a:r>
            <a:r>
              <a:rPr lang="en-US" altLang="ko-KR" sz="2700" dirty="0"/>
              <a:t>3</a:t>
            </a:r>
            <a:r>
              <a:rPr lang="ko-KR" altLang="en-US" sz="2700" dirty="0" err="1"/>
              <a:t>회차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94DB84-8456-D846-4922-3070940F58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0960" y="4831398"/>
            <a:ext cx="9144000" cy="1655762"/>
          </a:xfrm>
        </p:spPr>
        <p:txBody>
          <a:bodyPr/>
          <a:lstStyle/>
          <a:p>
            <a:pPr algn="r"/>
            <a:r>
              <a:rPr lang="en-US" altLang="ko-KR" dirty="0">
                <a:latin typeface="+mn-ea"/>
              </a:rPr>
              <a:t>ICT</a:t>
            </a:r>
            <a:r>
              <a:rPr lang="ko-KR" altLang="en-US" dirty="0">
                <a:latin typeface="+mn-ea"/>
              </a:rPr>
              <a:t> 융합학부</a:t>
            </a:r>
            <a:endParaRPr lang="en-US" altLang="ko-KR" dirty="0">
              <a:latin typeface="+mn-ea"/>
            </a:endParaRPr>
          </a:p>
          <a:p>
            <a:pPr algn="r"/>
            <a:r>
              <a:rPr lang="en-US" altLang="ko-KR" dirty="0">
                <a:latin typeface="+mn-ea"/>
              </a:rPr>
              <a:t>2019098068 </a:t>
            </a:r>
          </a:p>
          <a:p>
            <a:pPr algn="r"/>
            <a:r>
              <a:rPr lang="ko-KR" altLang="en-US" dirty="0">
                <a:latin typeface="+mn-ea"/>
              </a:rPr>
              <a:t>이찬영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A641DC-9DB2-9F78-88BF-E8646DD3681E}"/>
              </a:ext>
            </a:extLst>
          </p:cNvPr>
          <p:cNvSpPr/>
          <p:nvPr/>
        </p:nvSpPr>
        <p:spPr>
          <a:xfrm>
            <a:off x="1992598" y="2903408"/>
            <a:ext cx="8206803" cy="45719"/>
          </a:xfrm>
          <a:prstGeom prst="rect">
            <a:avLst/>
          </a:prstGeom>
          <a:solidFill>
            <a:srgbClr val="00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6577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6EC773A0-90DA-010A-D8D5-976B50F02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" y="152400"/>
            <a:ext cx="10515600" cy="898208"/>
          </a:xfrm>
        </p:spPr>
        <p:txBody>
          <a:bodyPr>
            <a:normAutofit/>
          </a:bodyPr>
          <a:lstStyle/>
          <a:p>
            <a:r>
              <a:rPr lang="en-US" altLang="ko-KR" sz="3600" b="1" dirty="0" err="1"/>
              <a:t>MultiMNIST</a:t>
            </a:r>
            <a:r>
              <a:rPr lang="en-US" altLang="ko-KR" sz="3600" b="1" dirty="0"/>
              <a:t> 1</a:t>
            </a:r>
            <a:endParaRPr lang="ko-KR" altLang="en-US" sz="36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B3E0617-D2B1-2B2E-7C1F-DE5AEE9655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62560" y="972116"/>
            <a:ext cx="10192860" cy="573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634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6EC773A0-90DA-010A-D8D5-976B50F02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" y="152400"/>
            <a:ext cx="10515600" cy="898208"/>
          </a:xfrm>
        </p:spPr>
        <p:txBody>
          <a:bodyPr>
            <a:normAutofit/>
          </a:bodyPr>
          <a:lstStyle/>
          <a:p>
            <a:r>
              <a:rPr lang="en-US" altLang="ko-KR" sz="3600" b="1" dirty="0" err="1"/>
              <a:t>MultiMNIST</a:t>
            </a:r>
            <a:r>
              <a:rPr lang="en-US" altLang="ko-KR" sz="3600" b="1" dirty="0"/>
              <a:t> 2</a:t>
            </a:r>
            <a:endParaRPr lang="ko-KR" altLang="en-US" sz="36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517E9B5-EED5-3D8E-9C44-83E459F7C4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236737" y="977652"/>
            <a:ext cx="9909452" cy="55740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1289AE-AA95-BE04-73B1-919BF961B7D9}"/>
              </a:ext>
            </a:extLst>
          </p:cNvPr>
          <p:cNvSpPr txBox="1"/>
          <p:nvPr/>
        </p:nvSpPr>
        <p:spPr>
          <a:xfrm>
            <a:off x="10333696" y="2471057"/>
            <a:ext cx="16215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CNN</a:t>
            </a:r>
            <a:r>
              <a:rPr lang="ko-KR" altLang="en-US" dirty="0"/>
              <a:t>과 </a:t>
            </a:r>
            <a:r>
              <a:rPr lang="en-US" altLang="ko-KR" dirty="0"/>
              <a:t>MLP</a:t>
            </a:r>
            <a:r>
              <a:rPr lang="ko-KR" altLang="en-US" dirty="0"/>
              <a:t>의 결합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CNN</a:t>
            </a:r>
            <a:r>
              <a:rPr lang="ko-KR" altLang="en-US" dirty="0"/>
              <a:t> </a:t>
            </a:r>
            <a:r>
              <a:rPr lang="en-US" altLang="ko-KR" dirty="0"/>
              <a:t>4 layer</a:t>
            </a:r>
          </a:p>
          <a:p>
            <a:pPr algn="ctr"/>
            <a:r>
              <a:rPr lang="en-US" altLang="ko-KR" dirty="0"/>
              <a:t>+</a:t>
            </a:r>
          </a:p>
          <a:p>
            <a:pPr algn="ctr"/>
            <a:r>
              <a:rPr lang="en-US" altLang="ko-KR" dirty="0"/>
              <a:t>MLP 3 layer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1511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6EC773A0-90DA-010A-D8D5-976B50F02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" y="152400"/>
            <a:ext cx="10515600" cy="898208"/>
          </a:xfrm>
        </p:spPr>
        <p:txBody>
          <a:bodyPr>
            <a:normAutofit/>
          </a:bodyPr>
          <a:lstStyle/>
          <a:p>
            <a:r>
              <a:rPr lang="en-US" altLang="ko-KR" sz="3600" b="1" dirty="0" err="1"/>
              <a:t>MultiMNIST</a:t>
            </a:r>
            <a:r>
              <a:rPr lang="en-US" altLang="ko-KR" sz="3600" b="1" dirty="0"/>
              <a:t> 3</a:t>
            </a:r>
            <a:endParaRPr lang="ko-KR" altLang="en-US" sz="36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375926F-6583-FC2F-ECE7-7518852784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62560" y="933265"/>
            <a:ext cx="10146190" cy="570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22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6EC773A0-90DA-010A-D8D5-976B50F02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" y="152400"/>
            <a:ext cx="10515600" cy="898208"/>
          </a:xfrm>
        </p:spPr>
        <p:txBody>
          <a:bodyPr>
            <a:normAutofit/>
          </a:bodyPr>
          <a:lstStyle/>
          <a:p>
            <a:r>
              <a:rPr lang="en-US" altLang="ko-KR" sz="3600" b="1" dirty="0" err="1"/>
              <a:t>MultiMNIST</a:t>
            </a:r>
            <a:r>
              <a:rPr lang="en-US" altLang="ko-KR" sz="3600" b="1" dirty="0"/>
              <a:t> 4</a:t>
            </a:r>
            <a:endParaRPr lang="ko-KR" altLang="en-US" sz="36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1664B38-D98C-2A3D-6057-DBFB5AFBB3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245615" y="1050608"/>
            <a:ext cx="10053319" cy="565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121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6EC773A0-90DA-010A-D8D5-976B50F02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" y="152400"/>
            <a:ext cx="10515600" cy="898208"/>
          </a:xfrm>
        </p:spPr>
        <p:txBody>
          <a:bodyPr>
            <a:normAutofit/>
          </a:bodyPr>
          <a:lstStyle/>
          <a:p>
            <a:r>
              <a:rPr lang="en-US" altLang="ko-KR" sz="3600" b="1" dirty="0" err="1"/>
              <a:t>MultiMNIST</a:t>
            </a:r>
            <a:r>
              <a:rPr lang="en-US" altLang="ko-KR" sz="3600" b="1" dirty="0"/>
              <a:t> 5</a:t>
            </a:r>
            <a:endParaRPr lang="ko-KR" altLang="en-US" sz="36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756BD5-8CF1-8BEA-7B0A-8E35A8EA1B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227860" y="977652"/>
            <a:ext cx="10035714" cy="564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094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6EC773A0-90DA-010A-D8D5-976B50F02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" y="152400"/>
            <a:ext cx="10515600" cy="898208"/>
          </a:xfrm>
        </p:spPr>
        <p:txBody>
          <a:bodyPr>
            <a:normAutofit/>
          </a:bodyPr>
          <a:lstStyle/>
          <a:p>
            <a:r>
              <a:rPr lang="en-US" altLang="ko-KR" sz="3600" b="1" dirty="0" err="1"/>
              <a:t>MultiMNIST</a:t>
            </a:r>
            <a:r>
              <a:rPr lang="en-US" altLang="ko-KR" sz="3600" b="1" dirty="0"/>
              <a:t> 6</a:t>
            </a:r>
            <a:endParaRPr lang="ko-KR" altLang="en-US" sz="36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29DF826-9ECD-7131-FEB1-B86967114B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60666" r="34579" b="24693"/>
          <a:stretch/>
        </p:blipFill>
        <p:spPr>
          <a:xfrm>
            <a:off x="181330" y="962001"/>
            <a:ext cx="5394861" cy="144054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603A803-44E3-1181-F786-53C01ED07E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857" r="75470" b="5329"/>
          <a:stretch/>
        </p:blipFill>
        <p:spPr>
          <a:xfrm>
            <a:off x="153480" y="3108317"/>
            <a:ext cx="5403941" cy="345809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18FB557-1043-68D1-4102-3ECFA74396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66" t="9768" r="64831" b="26125"/>
          <a:stretch/>
        </p:blipFill>
        <p:spPr>
          <a:xfrm>
            <a:off x="5846131" y="3108317"/>
            <a:ext cx="6059021" cy="33714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A8AD30D-8E28-1828-EB03-63F87EAC9301}"/>
              </a:ext>
            </a:extLst>
          </p:cNvPr>
          <p:cNvSpPr txBox="1"/>
          <p:nvPr/>
        </p:nvSpPr>
        <p:spPr>
          <a:xfrm>
            <a:off x="153480" y="2602346"/>
            <a:ext cx="210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1BF135-1799-3F41-FE30-92D5D9027FFF}"/>
              </a:ext>
            </a:extLst>
          </p:cNvPr>
          <p:cNvSpPr txBox="1"/>
          <p:nvPr/>
        </p:nvSpPr>
        <p:spPr>
          <a:xfrm>
            <a:off x="5891387" y="478688"/>
            <a:ext cx="59685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&lt;Feedback&gt;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Test</a:t>
            </a:r>
            <a:r>
              <a:rPr lang="ko-KR" altLang="en-US" dirty="0"/>
              <a:t> </a:t>
            </a:r>
            <a:r>
              <a:rPr lang="en-US" altLang="ko-KR" dirty="0"/>
              <a:t>Loss</a:t>
            </a:r>
            <a:r>
              <a:rPr lang="ko-KR" altLang="en-US" dirty="0"/>
              <a:t> 값이 많이 튀는 현상이 생긴다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Epoch 250</a:t>
            </a:r>
            <a:r>
              <a:rPr lang="ko-KR" altLang="en-US" dirty="0"/>
              <a:t>번 수행 결과</a:t>
            </a:r>
            <a:r>
              <a:rPr lang="en-US" altLang="ko-KR" dirty="0"/>
              <a:t>, accuracy</a:t>
            </a:r>
            <a:r>
              <a:rPr lang="ko-KR" altLang="en-US" dirty="0"/>
              <a:t>가 목표치인 </a:t>
            </a:r>
            <a:r>
              <a:rPr lang="en-US" altLang="ko-KR" dirty="0"/>
              <a:t>90%</a:t>
            </a:r>
            <a:r>
              <a:rPr lang="ko-KR" altLang="en-US" dirty="0"/>
              <a:t> 에 한참 못 미친다</a:t>
            </a:r>
            <a:r>
              <a:rPr lang="en-US" altLang="ko-KR" dirty="0"/>
              <a:t>. 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중간중간에 </a:t>
            </a:r>
            <a:r>
              <a:rPr lang="en-US" altLang="ko-KR" dirty="0"/>
              <a:t>accuracy</a:t>
            </a:r>
            <a:r>
              <a:rPr lang="ko-KR" altLang="en-US" dirty="0"/>
              <a:t>가 감소하는 현상이 생긴다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009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6EC773A0-90DA-010A-D8D5-976B50F02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" y="152400"/>
            <a:ext cx="10515600" cy="898208"/>
          </a:xfrm>
        </p:spPr>
        <p:txBody>
          <a:bodyPr>
            <a:normAutofit/>
          </a:bodyPr>
          <a:lstStyle/>
          <a:p>
            <a:r>
              <a:rPr lang="en-US" altLang="ko-KR" sz="3600" b="1" dirty="0" err="1"/>
              <a:t>MultiMNIST</a:t>
            </a:r>
            <a:r>
              <a:rPr lang="en-US" altLang="ko-KR" sz="3600" b="1" dirty="0"/>
              <a:t> 7</a:t>
            </a:r>
            <a:endParaRPr lang="ko-KR" altLang="en-US" sz="36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18475F-A481-03A7-FBD5-F5CBC91117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162559" y="1041551"/>
            <a:ext cx="9430981" cy="530492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6B28CAD-7270-5A56-5A3D-2E36AE8167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8" t="6502" r="65839" b="29076"/>
          <a:stretch/>
        </p:blipFill>
        <p:spPr>
          <a:xfrm>
            <a:off x="5214796" y="3061981"/>
            <a:ext cx="6313295" cy="3574209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456E2CA-EA12-8A2C-55F9-BB99C1775EBD}"/>
              </a:ext>
            </a:extLst>
          </p:cNvPr>
          <p:cNvSpPr/>
          <p:nvPr/>
        </p:nvSpPr>
        <p:spPr>
          <a:xfrm>
            <a:off x="778598" y="2607398"/>
            <a:ext cx="5051834" cy="1648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BED747-2277-6867-A880-9CBDD84B23A8}"/>
              </a:ext>
            </a:extLst>
          </p:cNvPr>
          <p:cNvSpPr txBox="1"/>
          <p:nvPr/>
        </p:nvSpPr>
        <p:spPr>
          <a:xfrm>
            <a:off x="5891387" y="478688"/>
            <a:ext cx="5968507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&lt;Improvement&gt;</a:t>
            </a:r>
          </a:p>
          <a:p>
            <a:endParaRPr lang="en-US" altLang="ko-KR" dirty="0"/>
          </a:p>
          <a:p>
            <a:r>
              <a:rPr lang="en-US" altLang="ko-KR" dirty="0"/>
              <a:t>Learning rate 0.0001 </a:t>
            </a:r>
            <a:r>
              <a:rPr lang="ko-KR" altLang="en-US" dirty="0"/>
              <a:t>에서 </a:t>
            </a:r>
            <a:r>
              <a:rPr lang="en-US" altLang="ko-KR" dirty="0"/>
              <a:t>0.001</a:t>
            </a:r>
            <a:r>
              <a:rPr lang="ko-KR" altLang="en-US" dirty="0"/>
              <a:t>로 조정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ko-KR" altLang="en-US" dirty="0"/>
              <a:t>처음보다 </a:t>
            </a:r>
            <a:r>
              <a:rPr lang="en-US" altLang="ko-KR" dirty="0"/>
              <a:t>Test Loss</a:t>
            </a:r>
            <a:r>
              <a:rPr lang="ko-KR" altLang="en-US" dirty="0"/>
              <a:t>가 튀는 현상은 줄었으나</a:t>
            </a:r>
            <a:r>
              <a:rPr lang="en-US" altLang="ko-KR" dirty="0"/>
              <a:t>, </a:t>
            </a:r>
            <a:r>
              <a:rPr lang="ko-KR" altLang="en-US" dirty="0"/>
              <a:t>대신 </a:t>
            </a:r>
            <a:endParaRPr lang="en-US" altLang="ko-KR" dirty="0"/>
          </a:p>
          <a:p>
            <a:r>
              <a:rPr lang="en-US" altLang="ko-KR" dirty="0"/>
              <a:t>    accuracy</a:t>
            </a:r>
            <a:r>
              <a:rPr lang="ko-KR" altLang="en-US" dirty="0"/>
              <a:t>가 감소함 </a:t>
            </a:r>
            <a:r>
              <a:rPr lang="en-US" altLang="ko-KR" dirty="0"/>
              <a:t>(300 epoch </a:t>
            </a:r>
            <a:r>
              <a:rPr lang="ko-KR" altLang="en-US" dirty="0"/>
              <a:t>기준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24321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6EC773A0-90DA-010A-D8D5-976B50F02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0" y="152400"/>
            <a:ext cx="10515600" cy="898208"/>
          </a:xfrm>
        </p:spPr>
        <p:txBody>
          <a:bodyPr>
            <a:normAutofit/>
          </a:bodyPr>
          <a:lstStyle/>
          <a:p>
            <a:r>
              <a:rPr lang="en-US" altLang="ko-KR" sz="3600" b="1" dirty="0" err="1"/>
              <a:t>MultiMNIST</a:t>
            </a:r>
            <a:r>
              <a:rPr lang="en-US" altLang="ko-KR" sz="3600" b="1" dirty="0"/>
              <a:t> 8</a:t>
            </a:r>
            <a:endParaRPr lang="ko-KR" altLang="en-US" sz="36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8A4B4F7-FBE9-179F-393C-B4AF2066F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" y="942876"/>
            <a:ext cx="9528195" cy="535961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1ADC9C6-04EB-BED7-69FD-00DC4AA1BE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00" t="21774" r="22854" b="15600"/>
          <a:stretch/>
        </p:blipFill>
        <p:spPr>
          <a:xfrm>
            <a:off x="5533534" y="1348469"/>
            <a:ext cx="6123178" cy="333665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4F9F2CB-651C-ED31-03FC-A4D24413AFB9}"/>
              </a:ext>
            </a:extLst>
          </p:cNvPr>
          <p:cNvSpPr/>
          <p:nvPr/>
        </p:nvSpPr>
        <p:spPr>
          <a:xfrm>
            <a:off x="788025" y="4685122"/>
            <a:ext cx="5527934" cy="29786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929B02-A36D-E1B6-009E-9F039C34D394}"/>
              </a:ext>
            </a:extLst>
          </p:cNvPr>
          <p:cNvSpPr txBox="1"/>
          <p:nvPr/>
        </p:nvSpPr>
        <p:spPr>
          <a:xfrm>
            <a:off x="5610869" y="4982983"/>
            <a:ext cx="6418571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&lt;Improvement&gt;</a:t>
            </a:r>
          </a:p>
          <a:p>
            <a:endParaRPr lang="en-US" altLang="ko-KR" dirty="0"/>
          </a:p>
          <a:p>
            <a:r>
              <a:rPr lang="en-US" altLang="ko-KR" dirty="0"/>
              <a:t>Adam optimizer </a:t>
            </a:r>
            <a:r>
              <a:rPr lang="ko-KR" altLang="en-US" dirty="0"/>
              <a:t>조정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ko-KR" altLang="en-US" dirty="0"/>
              <a:t>이번에 비해</a:t>
            </a:r>
            <a:r>
              <a:rPr lang="en-US" altLang="ko-KR" dirty="0"/>
              <a:t>, train loss</a:t>
            </a:r>
            <a:r>
              <a:rPr lang="ko-KR" altLang="en-US" dirty="0"/>
              <a:t>는 많이 줄었으나</a:t>
            </a:r>
            <a:r>
              <a:rPr lang="en-US" altLang="ko-KR" dirty="0"/>
              <a:t>, test loss</a:t>
            </a:r>
            <a:r>
              <a:rPr lang="ko-KR" altLang="en-US" dirty="0"/>
              <a:t>가 많이 튀며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accuracy</a:t>
            </a:r>
            <a:r>
              <a:rPr lang="ko-KR" altLang="en-US" dirty="0"/>
              <a:t>의 큰 변화가 없음 </a:t>
            </a:r>
            <a:r>
              <a:rPr lang="en-US" altLang="ko-KR" dirty="0"/>
              <a:t>(100 epoch </a:t>
            </a:r>
            <a:r>
              <a:rPr lang="ko-KR" altLang="en-US" dirty="0"/>
              <a:t>기준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38974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134</Words>
  <Application>Microsoft Office PowerPoint</Application>
  <PresentationFormat>와이드스크린</PresentationFormat>
  <Paragraphs>36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G마켓 산스 TTF Bold</vt:lpstr>
      <vt:lpstr>맑은 고딕</vt:lpstr>
      <vt:lpstr>Arial</vt:lpstr>
      <vt:lpstr>Wingdings</vt:lpstr>
      <vt:lpstr>Office 테마</vt:lpstr>
      <vt:lpstr>Vision Modeling Lab  과제수행 3회차</vt:lpstr>
      <vt:lpstr>MultiMNIST 1</vt:lpstr>
      <vt:lpstr>MultiMNIST 2</vt:lpstr>
      <vt:lpstr>MultiMNIST 3</vt:lpstr>
      <vt:lpstr>MultiMNIST 4</vt:lpstr>
      <vt:lpstr>MultiMNIST 5</vt:lpstr>
      <vt:lpstr>MultiMNIST 6</vt:lpstr>
      <vt:lpstr>MultiMNIST 7</vt:lpstr>
      <vt:lpstr>MultiMNIST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Vision Modeling Lab  과제수행 1주차</dc:title>
  <dc:creator>이찬영</dc:creator>
  <cp:lastModifiedBy>이찬영</cp:lastModifiedBy>
  <cp:revision>37</cp:revision>
  <dcterms:created xsi:type="dcterms:W3CDTF">2023-09-13T04:48:15Z</dcterms:created>
  <dcterms:modified xsi:type="dcterms:W3CDTF">2023-10-11T08:04:44Z</dcterms:modified>
</cp:coreProperties>
</file>

<file path=docProps/thumbnail.jpeg>
</file>